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Tez adı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Yazarlar:</a:t>
            </a:r>
          </a:p>
          <a:p>
            <a:r>
              <a:rPr lang="tr-TR" dirty="0" smtClean="0"/>
              <a:t>Danışman </a:t>
            </a:r>
            <a:r>
              <a:rPr lang="tr-TR" dirty="0" err="1" smtClean="0"/>
              <a:t>Öğr</a:t>
            </a:r>
            <a:r>
              <a:rPr lang="tr-TR" dirty="0" smtClean="0"/>
              <a:t>. Üyesi/Elemanı: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772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Bitirme Tezi Konusu Özeti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Bitirme tezinin konusu ve gerçekleştirilecek çalışmalar (1 slayt)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173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– Zaman Çizelgesi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zaman çizelgesi sunulmalıdır. (1 slayt)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874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zaman çizelgesi kapsamında yapılanlar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</a:t>
            </a:r>
            <a:r>
              <a:rPr lang="tr-TR" dirty="0" smtClean="0"/>
              <a:t>ş </a:t>
            </a:r>
            <a:r>
              <a:rPr lang="tr-TR" dirty="0"/>
              <a:t>zaman çizelgesine göre bir önceki sunumdan şu </a:t>
            </a:r>
            <a:r>
              <a:rPr lang="tr-TR" dirty="0" smtClean="0"/>
              <a:t>an </a:t>
            </a:r>
            <a:r>
              <a:rPr lang="tr-TR" dirty="0"/>
              <a:t>gerçekleştirilen sunuma kadar hangi iş paketlerinin </a:t>
            </a:r>
            <a:r>
              <a:rPr lang="tr-TR" dirty="0" smtClean="0"/>
              <a:t>gerçekleştirildiği ve elde edilen sonuçlar (maksimum 3 slayt)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04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zaman Çizelgesine Uygunluk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İş-zaman çizelgesinde yer alan iş paketleri bu süreçte gerçekleştirilemediyse nedenleri açıklanmalıdır. (1 slayt)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96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Sonraki adımlar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sonraki sunuma kadar gerçekleştirilmesi planlanan çalışmalar (iş zaman çizelgesine göre hazırlanmalı ve 1 slayt olmalıdır.)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7924930"/>
      </p:ext>
    </p:extLst>
  </p:cSld>
  <p:clrMapOvr>
    <a:masterClrMapping/>
  </p:clrMapOvr>
</p:sld>
</file>

<file path=ppt/theme/theme1.xml><?xml version="1.0" encoding="utf-8"?>
<a:theme xmlns:a="http://schemas.openxmlformats.org/drawingml/2006/main" name="Çerçev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TM03457475[[fn=Çerçeve]]</Template>
  <TotalTime>10</TotalTime>
  <Words>106</Words>
  <Application>Microsoft Office PowerPoint</Application>
  <PresentationFormat>Geniş ekran</PresentationFormat>
  <Paragraphs>13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Çerçeve</vt:lpstr>
      <vt:lpstr>Tez adı</vt:lpstr>
      <vt:lpstr>Bitirme Tezi Konusu Özeti</vt:lpstr>
      <vt:lpstr>İş – Zaman Çizelgesi</vt:lpstr>
      <vt:lpstr>İş zaman çizelgesi kapsamında yapılanlar</vt:lpstr>
      <vt:lpstr>İş zaman Çizelgesine Uygunluk</vt:lpstr>
      <vt:lpstr>Sonraki adımlar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Tez adı</dc:title>
  <dc:creator>ddilara.demir@outlook.com</dc:creator>
  <cp:lastModifiedBy>ddilara.demir@outlook.com</cp:lastModifiedBy>
  <cp:revision>2</cp:revision>
  <dcterms:created xsi:type="dcterms:W3CDTF">2025-01-30T11:31:52Z</dcterms:created>
  <dcterms:modified xsi:type="dcterms:W3CDTF">2025-01-30T11:59:09Z</dcterms:modified>
</cp:coreProperties>
</file>